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handoutMasterIdLst>
    <p:handoutMasterId r:id="rId9"/>
  </p:handoutMasterIdLst>
  <p:sldIdLst>
    <p:sldId id="256" r:id="rId2"/>
    <p:sldId id="262" r:id="rId3"/>
    <p:sldId id="272" r:id="rId4"/>
    <p:sldId id="270" r:id="rId5"/>
    <p:sldId id="273" r:id="rId6"/>
    <p:sldId id="260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4D22"/>
    <a:srgbClr val="275C9D"/>
    <a:srgbClr val="91B44A"/>
    <a:srgbClr val="AEC87A"/>
    <a:srgbClr val="81A042"/>
    <a:srgbClr val="B4D37B"/>
    <a:srgbClr val="0CA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4660" autoAdjust="0"/>
  </p:normalViewPr>
  <p:slideViewPr>
    <p:cSldViewPr snapToGrid="0">
      <p:cViewPr varScale="1">
        <p:scale>
          <a:sx n="110" d="100"/>
          <a:sy n="110" d="100"/>
        </p:scale>
        <p:origin x="522" y="96"/>
      </p:cViewPr>
      <p:guideLst>
        <p:guide orient="horz" pos="225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504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B720C8-0F1F-4769-A95D-E70485508E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CA3493-3CF0-479D-887E-326CB01F42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4AB01-33F2-4890-81BC-94568158DB7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5946B1-632D-4B59-8997-E7256A57DB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78952-9C23-4261-888C-BF86D1BD58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2911A-3904-4D85-962F-6F98C8B8092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19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s://doi.org/10.54499/UIDB/04033/2020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50F8743-FFB4-4FAE-8605-DEE70EC88649}"/>
              </a:ext>
            </a:extLst>
          </p:cNvPr>
          <p:cNvSpPr/>
          <p:nvPr userDrawn="1"/>
        </p:nvSpPr>
        <p:spPr>
          <a:xfrm>
            <a:off x="0" y="2125"/>
            <a:ext cx="12191999" cy="244579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Picture 2" descr="C:\Users\MB Minhava\Desktop\logo 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4259" y="5852292"/>
            <a:ext cx="2537242" cy="53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MB Minhava\Desktop\folhA NOVA ppt tran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1" y="4572000"/>
            <a:ext cx="2179938" cy="189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2316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MB Minhava\Desktop\logo 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4259" y="5852292"/>
            <a:ext cx="2537242" cy="53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77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b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50F8743-FFB4-4FAE-8605-DEE70EC88649}"/>
              </a:ext>
            </a:extLst>
          </p:cNvPr>
          <p:cNvSpPr/>
          <p:nvPr userDrawn="1"/>
        </p:nvSpPr>
        <p:spPr>
          <a:xfrm>
            <a:off x="0" y="2538413"/>
            <a:ext cx="12191999" cy="173596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Picture 2" descr="C:\Users\MB Minhava\Desktop\lono png branco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085"/>
          <a:stretch/>
        </p:blipFill>
        <p:spPr bwMode="auto">
          <a:xfrm>
            <a:off x="329780" y="2897101"/>
            <a:ext cx="1051345" cy="101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81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50F8743-FFB4-4FAE-8605-DEE70EC88649}"/>
              </a:ext>
            </a:extLst>
          </p:cNvPr>
          <p:cNvSpPr/>
          <p:nvPr userDrawn="1"/>
        </p:nvSpPr>
        <p:spPr>
          <a:xfrm>
            <a:off x="0" y="1"/>
            <a:ext cx="12191999" cy="8501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Picture 2" descr="C:\Users\MB Minhava\Desktop\lono png branc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1380" y="155710"/>
            <a:ext cx="2537245" cy="53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MB Minhava\Desktop\folhA NOVA ppt tran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1" y="4552950"/>
            <a:ext cx="2168994" cy="1887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81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MB Minhava\Desktop\logo png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067"/>
          <a:stretch/>
        </p:blipFill>
        <p:spPr bwMode="auto">
          <a:xfrm>
            <a:off x="155163" y="63501"/>
            <a:ext cx="746991" cy="723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50F8743-FFB4-4FAE-8605-DEE70EC88649}"/>
              </a:ext>
            </a:extLst>
          </p:cNvPr>
          <p:cNvSpPr/>
          <p:nvPr userDrawn="1"/>
        </p:nvSpPr>
        <p:spPr>
          <a:xfrm>
            <a:off x="1020536" y="1"/>
            <a:ext cx="11171463" cy="8501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4" name="Picture 3" descr="C:\Users\MB Minhava\Desktop\folhA NOVA ppt tran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1" y="4552950"/>
            <a:ext cx="2168994" cy="1887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5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600701"/>
            <a:ext cx="12192000" cy="1257300"/>
          </a:xfrm>
          <a:prstGeom prst="rect">
            <a:avLst/>
          </a:prstGeom>
          <a:solidFill>
            <a:srgbClr val="81A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ctangle 7"/>
          <p:cNvSpPr/>
          <p:nvPr userDrawn="1"/>
        </p:nvSpPr>
        <p:spPr>
          <a:xfrm>
            <a:off x="3062968" y="5837785"/>
            <a:ext cx="57150" cy="794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9" name="Picture 2" descr="C:\Users\MB Minhava\Desktop\lono png branc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05" y="5957383"/>
            <a:ext cx="2537245" cy="53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C:\Users\MB Minhava\Downloads\qr-cod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837" y="5811774"/>
            <a:ext cx="846666" cy="84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811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4925683"/>
            <a:ext cx="12192000" cy="1932318"/>
          </a:xfrm>
          <a:prstGeom prst="rect">
            <a:avLst/>
          </a:prstGeom>
          <a:solidFill>
            <a:srgbClr val="81A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D17A4CC3-B549-424D-9EAF-AAE6D84CB5C0}"/>
              </a:ext>
            </a:extLst>
          </p:cNvPr>
          <p:cNvGrpSpPr/>
          <p:nvPr userDrawn="1"/>
        </p:nvGrpSpPr>
        <p:grpSpPr>
          <a:xfrm>
            <a:off x="136188" y="4998811"/>
            <a:ext cx="11589593" cy="1667851"/>
            <a:chOff x="136188" y="4998811"/>
            <a:chExt cx="11589593" cy="1667851"/>
          </a:xfrm>
        </p:grpSpPr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B7CDB0FD-981B-4B54-ACF3-218A58152B49}"/>
                </a:ext>
              </a:extLst>
            </p:cNvPr>
            <p:cNvSpPr/>
            <p:nvPr userDrawn="1"/>
          </p:nvSpPr>
          <p:spPr>
            <a:xfrm>
              <a:off x="3875945" y="5478920"/>
              <a:ext cx="57150" cy="90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pic>
          <p:nvPicPr>
            <p:cNvPr id="9" name="Picture 2" descr="C:\Users\MB Minhava\Desktop\lono png branco.png">
              <a:extLst>
                <a:ext uri="{FF2B5EF4-FFF2-40B4-BE49-F238E27FC236}">
                  <a16:creationId xmlns:a16="http://schemas.microsoft.com/office/drawing/2014/main" id="{DAEE985C-FD81-4A3B-95F5-57F0D495B57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188" y="5658032"/>
              <a:ext cx="2403435" cy="5103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5" descr="C:\Users\MB Minhava\Downloads\qr-code.png">
              <a:extLst>
                <a:ext uri="{FF2B5EF4-FFF2-40B4-BE49-F238E27FC236}">
                  <a16:creationId xmlns:a16="http://schemas.microsoft.com/office/drawing/2014/main" id="{C005D73D-4306-4592-A562-36C683BB672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0162" y="5498743"/>
              <a:ext cx="846666" cy="846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3EAC6B9B-FE93-4959-929B-0E096C37348E}"/>
                </a:ext>
              </a:extLst>
            </p:cNvPr>
            <p:cNvSpPr/>
            <p:nvPr userDrawn="1"/>
          </p:nvSpPr>
          <p:spPr>
            <a:xfrm>
              <a:off x="6819279" y="6020331"/>
              <a:ext cx="475388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FCT - Portuguese Foundation for Science and Technology</a:t>
              </a:r>
            </a:p>
            <a:p>
              <a:r>
                <a:rPr lang="en-GB" sz="12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Projects: UIDB/04033/2020 &amp; UIDP/04033/2020</a:t>
              </a:r>
            </a:p>
            <a:p>
              <a:r>
                <a:rPr lang="en-GB" sz="1200" u="none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https://doi.org/10.54499/UIDB/04033/2020</a:t>
              </a:r>
              <a:r>
                <a:rPr lang="en-GB" sz="1200" u="none">
                  <a:solidFill>
                    <a:schemeClr val="bg1">
                      <a:lumMod val="8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Imagem 11">
              <a:extLst>
                <a:ext uri="{FF2B5EF4-FFF2-40B4-BE49-F238E27FC236}">
                  <a16:creationId xmlns:a16="http://schemas.microsoft.com/office/drawing/2014/main" id="{B4952951-CDB9-4C0C-BA9B-4FC6D3411BE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9461" y="4998811"/>
              <a:ext cx="1967900" cy="983950"/>
            </a:xfrm>
            <a:prstGeom prst="rect">
              <a:avLst/>
            </a:prstGeom>
          </p:spPr>
        </p:pic>
        <p:pic>
          <p:nvPicPr>
            <p:cNvPr id="13" name="Imagem 12">
              <a:extLst>
                <a:ext uri="{FF2B5EF4-FFF2-40B4-BE49-F238E27FC236}">
                  <a16:creationId xmlns:a16="http://schemas.microsoft.com/office/drawing/2014/main" id="{A3A41D2E-AE24-427E-A450-DFCD616B359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387" t="21715" r="37698" b="44042"/>
            <a:stretch/>
          </p:blipFill>
          <p:spPr>
            <a:xfrm>
              <a:off x="6819279" y="5117816"/>
              <a:ext cx="1178109" cy="711176"/>
            </a:xfrm>
            <a:prstGeom prst="rect">
              <a:avLst/>
            </a:prstGeom>
          </p:spPr>
        </p:pic>
        <p:pic>
          <p:nvPicPr>
            <p:cNvPr id="14" name="Picture 4" descr="UTAD | Guia Do Estudante Internacional">
              <a:extLst>
                <a:ext uri="{FF2B5EF4-FFF2-40B4-BE49-F238E27FC236}">
                  <a16:creationId xmlns:a16="http://schemas.microsoft.com/office/drawing/2014/main" id="{512B4858-7B78-4875-8E88-368A3DE7477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2212" y="5552746"/>
              <a:ext cx="1859803" cy="6155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Imagem 14">
              <a:extLst>
                <a:ext uri="{FF2B5EF4-FFF2-40B4-BE49-F238E27FC236}">
                  <a16:creationId xmlns:a16="http://schemas.microsoft.com/office/drawing/2014/main" id="{4C9DE7DB-5288-4F69-99B6-FF492C70CB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49434" y="5151242"/>
              <a:ext cx="976347" cy="6463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4943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333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DF166F6B-B975-4F3C-BCF2-9971086140FB}"/>
              </a:ext>
            </a:extLst>
          </p:cNvPr>
          <p:cNvSpPr txBox="1"/>
          <p:nvPr/>
        </p:nvSpPr>
        <p:spPr>
          <a:xfrm>
            <a:off x="647701" y="2674724"/>
            <a:ext cx="5200650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Next Rounded Pro" pitchFamily="34" charset="0"/>
                <a:cs typeface="Arial" pitchFamily="34" charset="0"/>
              </a:rPr>
              <a:t>Autores</a:t>
            </a:r>
            <a:endParaRPr lang="ko-KR" altLang="en-US" dirty="0">
              <a:solidFill>
                <a:schemeClr val="tx1">
                  <a:lumMod val="85000"/>
                  <a:lumOff val="15000"/>
                </a:schemeClr>
              </a:solidFill>
              <a:latin typeface="Avenir Next Rounded Pro" pitchFamily="34" charset="0"/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166F6B-B975-4F3C-BCF2-9971086140FB}"/>
              </a:ext>
            </a:extLst>
          </p:cNvPr>
          <p:cNvSpPr txBox="1"/>
          <p:nvPr/>
        </p:nvSpPr>
        <p:spPr>
          <a:xfrm>
            <a:off x="647701" y="3113724"/>
            <a:ext cx="5200650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dirty="0">
                <a:solidFill>
                  <a:schemeClr val="tx1">
                    <a:lumMod val="85000"/>
                    <a:lumOff val="15000"/>
                  </a:schemeClr>
                </a:solidFill>
                <a:latin typeface="Avenir Next Rounded Pro" pitchFamily="34" charset="0"/>
                <a:cs typeface="Arial" pitchFamily="34" charset="0"/>
              </a:rPr>
              <a:t>Data e Local</a:t>
            </a:r>
            <a:endParaRPr lang="ko-KR" altLang="en-US" dirty="0">
              <a:solidFill>
                <a:schemeClr val="tx1">
                  <a:lumMod val="85000"/>
                  <a:lumOff val="15000"/>
                </a:schemeClr>
              </a:solidFill>
              <a:latin typeface="Avenir Next Rounded Pro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8534" y="-1"/>
            <a:ext cx="12192000" cy="2445799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4500" b="1" dirty="0" err="1">
                <a:solidFill>
                  <a:schemeClr val="bg1"/>
                </a:solidFill>
                <a:latin typeface="AvenirNext LT Pro Bold" pitchFamily="34" charset="0"/>
                <a:cs typeface="Arial" pitchFamily="34" charset="0"/>
              </a:rPr>
              <a:t>Título</a:t>
            </a:r>
            <a:endParaRPr lang="pt-PT" sz="4500" dirty="0"/>
          </a:p>
        </p:txBody>
      </p:sp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0877" y="290635"/>
            <a:ext cx="4131124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5400" dirty="0" err="1">
                <a:solidFill>
                  <a:schemeClr val="accent3">
                    <a:lumMod val="75000"/>
                  </a:schemeClr>
                </a:solidFill>
                <a:latin typeface="AvenirNext LT Pro Bold" pitchFamily="34" charset="0"/>
                <a:ea typeface="Adobe Gothic Std B" pitchFamily="34" charset="-128"/>
                <a:cs typeface="Aharoni" panose="02010803020104030203" pitchFamily="2" charset="-79"/>
              </a:rPr>
              <a:t>Índice</a:t>
            </a:r>
            <a:endParaRPr lang="ko-KR" altLang="en-US" sz="5400" dirty="0">
              <a:solidFill>
                <a:schemeClr val="accent3">
                  <a:lumMod val="75000"/>
                </a:schemeClr>
              </a:solidFill>
              <a:latin typeface="AvenirNext LT Pro Bold" pitchFamily="34" charset="0"/>
              <a:ea typeface="Adobe Gothic Std B" pitchFamily="34" charset="-128"/>
              <a:cs typeface="Aharoni" panose="02010803020104030203" pitchFamily="2" charset="-79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A4B3717-B43B-4563-B085-3715CBD058DC}"/>
              </a:ext>
            </a:extLst>
          </p:cNvPr>
          <p:cNvGrpSpPr/>
          <p:nvPr/>
        </p:nvGrpSpPr>
        <p:grpSpPr>
          <a:xfrm>
            <a:off x="454736" y="1424410"/>
            <a:ext cx="5458493" cy="701496"/>
            <a:chOff x="5819650" y="1666120"/>
            <a:chExt cx="5458493" cy="70149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F024045-B298-4962-9312-D0F2ECA5F537}"/>
                </a:ext>
              </a:extLst>
            </p:cNvPr>
            <p:cNvGrpSpPr/>
            <p:nvPr/>
          </p:nvGrpSpPr>
          <p:grpSpPr>
            <a:xfrm>
              <a:off x="6751979" y="1666120"/>
              <a:ext cx="4526164" cy="701496"/>
              <a:chOff x="6751979" y="1666120"/>
              <a:chExt cx="4526164" cy="701496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6770451" y="2090617"/>
                <a:ext cx="45076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 err="1">
                    <a:latin typeface="Avenir Next Rounded Pro" pitchFamily="34" charset="0"/>
                    <a:cs typeface="Arial" pitchFamily="34" charset="0"/>
                  </a:rPr>
                  <a:t>Descrição</a:t>
                </a:r>
                <a:endParaRPr lang="en-US" altLang="ko-KR" sz="1200" dirty="0">
                  <a:latin typeface="Avenir Next Rounded Pro" pitchFamily="34" charset="0"/>
                  <a:cs typeface="Arial" pitchFamily="34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751979" y="1666120"/>
                <a:ext cx="4507692" cy="5078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700" b="1" dirty="0" err="1">
                    <a:solidFill>
                      <a:schemeClr val="accent3">
                        <a:lumMod val="75000"/>
                      </a:schemeClr>
                    </a:solidFill>
                    <a:latin typeface="AvenirNext LT Pro Bold" pitchFamily="34" charset="0"/>
                    <a:cs typeface="Arial" pitchFamily="34" charset="0"/>
                  </a:rPr>
                  <a:t>Título</a:t>
                </a:r>
                <a:endParaRPr lang="ko-KR" altLang="en-US" sz="2700" b="1" dirty="0">
                  <a:solidFill>
                    <a:schemeClr val="accent3">
                      <a:lumMod val="75000"/>
                    </a:schemeClr>
                  </a:solidFill>
                  <a:latin typeface="AvenirNext LT Pro Bold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5819650" y="1666120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accent3">
                      <a:lumMod val="75000"/>
                    </a:schemeClr>
                  </a:solidFill>
                  <a:cs typeface="Arial" pitchFamily="34" charset="0"/>
                </a:rPr>
                <a:t>01</a:t>
              </a:r>
              <a:endParaRPr lang="ko-KR" altLang="en-US" sz="3600" b="1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ECB07EB-5AF0-45CD-B927-EBAF602181D2}"/>
              </a:ext>
            </a:extLst>
          </p:cNvPr>
          <p:cNvGrpSpPr/>
          <p:nvPr/>
        </p:nvGrpSpPr>
        <p:grpSpPr>
          <a:xfrm>
            <a:off x="450116" y="2442182"/>
            <a:ext cx="5458493" cy="701496"/>
            <a:chOff x="5819650" y="1666120"/>
            <a:chExt cx="5458493" cy="701496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8E64456B-5A03-4BB5-8FBA-93AABDC48ED2}"/>
                </a:ext>
              </a:extLst>
            </p:cNvPr>
            <p:cNvGrpSpPr/>
            <p:nvPr/>
          </p:nvGrpSpPr>
          <p:grpSpPr>
            <a:xfrm>
              <a:off x="6751979" y="1666120"/>
              <a:ext cx="4526164" cy="701496"/>
              <a:chOff x="6751979" y="1666120"/>
              <a:chExt cx="4526164" cy="701496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D5F3BA0-B7BB-4308-AD8E-705F5890C140}"/>
                  </a:ext>
                </a:extLst>
              </p:cNvPr>
              <p:cNvSpPr txBox="1"/>
              <p:nvPr/>
            </p:nvSpPr>
            <p:spPr>
              <a:xfrm>
                <a:off x="6770451" y="2090617"/>
                <a:ext cx="45076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 err="1">
                    <a:latin typeface="Avenir Next Rounded Pro" pitchFamily="34" charset="0"/>
                    <a:cs typeface="Arial" pitchFamily="34" charset="0"/>
                  </a:rPr>
                  <a:t>Descrição</a:t>
                </a:r>
                <a:endParaRPr lang="en-US" altLang="ko-KR" sz="1200" dirty="0">
                  <a:latin typeface="Avenir Next Rounded Pro" pitchFamily="34" charset="0"/>
                  <a:cs typeface="Arial" pitchFamily="34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7781492-1FA1-4EE9-87A1-4997D4F01DB5}"/>
                  </a:ext>
                </a:extLst>
              </p:cNvPr>
              <p:cNvSpPr txBox="1"/>
              <p:nvPr/>
            </p:nvSpPr>
            <p:spPr>
              <a:xfrm>
                <a:off x="6751979" y="1666120"/>
                <a:ext cx="4507692" cy="5078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700" b="1" dirty="0" err="1">
                    <a:solidFill>
                      <a:schemeClr val="accent3">
                        <a:lumMod val="75000"/>
                      </a:schemeClr>
                    </a:solidFill>
                    <a:latin typeface="AvenirNext LT Pro Bold" pitchFamily="34" charset="0"/>
                    <a:cs typeface="Arial" pitchFamily="34" charset="0"/>
                  </a:rPr>
                  <a:t>Título</a:t>
                </a:r>
                <a:endParaRPr lang="ko-KR" altLang="en-US" sz="2700" b="1" dirty="0">
                  <a:solidFill>
                    <a:schemeClr val="accent3">
                      <a:lumMod val="75000"/>
                    </a:schemeClr>
                  </a:solidFill>
                  <a:latin typeface="AvenirNext LT Pro Bold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79AEE55-A06B-4578-BBC8-B650ED0DEABC}"/>
                </a:ext>
              </a:extLst>
            </p:cNvPr>
            <p:cNvSpPr txBox="1"/>
            <p:nvPr/>
          </p:nvSpPr>
          <p:spPr>
            <a:xfrm>
              <a:off x="5819650" y="1666120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accent3">
                      <a:lumMod val="75000"/>
                    </a:schemeClr>
                  </a:solidFill>
                  <a:cs typeface="Arial" pitchFamily="34" charset="0"/>
                </a:rPr>
                <a:t>02</a:t>
              </a:r>
              <a:endParaRPr lang="ko-KR" altLang="en-US" sz="3600" b="1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ACCAEFD-940F-43AD-B138-7AC7983A258D}"/>
              </a:ext>
            </a:extLst>
          </p:cNvPr>
          <p:cNvGrpSpPr/>
          <p:nvPr/>
        </p:nvGrpSpPr>
        <p:grpSpPr>
          <a:xfrm>
            <a:off x="445496" y="3459954"/>
            <a:ext cx="5458493" cy="701496"/>
            <a:chOff x="5819650" y="1666120"/>
            <a:chExt cx="5458493" cy="701496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12FF121-2EA6-45C3-9077-7A4741C0A484}"/>
                </a:ext>
              </a:extLst>
            </p:cNvPr>
            <p:cNvGrpSpPr/>
            <p:nvPr/>
          </p:nvGrpSpPr>
          <p:grpSpPr>
            <a:xfrm>
              <a:off x="6751979" y="1666120"/>
              <a:ext cx="4526164" cy="701496"/>
              <a:chOff x="6751979" y="1666120"/>
              <a:chExt cx="4526164" cy="701496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FF6621E-83DF-4422-86FE-0144C39F4311}"/>
                  </a:ext>
                </a:extLst>
              </p:cNvPr>
              <p:cNvSpPr txBox="1"/>
              <p:nvPr/>
            </p:nvSpPr>
            <p:spPr>
              <a:xfrm>
                <a:off x="6770451" y="2090617"/>
                <a:ext cx="45076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 err="1">
                    <a:latin typeface="Avenir Next Rounded Pro" pitchFamily="34" charset="0"/>
                    <a:cs typeface="Arial" pitchFamily="34" charset="0"/>
                  </a:rPr>
                  <a:t>Descrição</a:t>
                </a:r>
                <a:endParaRPr lang="en-US" altLang="ko-KR" sz="1200" dirty="0">
                  <a:latin typeface="Avenir Next Rounded Pro" pitchFamily="34" charset="0"/>
                  <a:cs typeface="Arial" pitchFamily="34" charset="0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2876439-7B60-4359-8451-3F9EFA3D510C}"/>
                  </a:ext>
                </a:extLst>
              </p:cNvPr>
              <p:cNvSpPr txBox="1"/>
              <p:nvPr/>
            </p:nvSpPr>
            <p:spPr>
              <a:xfrm>
                <a:off x="6751979" y="1666120"/>
                <a:ext cx="4507692" cy="5078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700" b="1" dirty="0" err="1">
                    <a:solidFill>
                      <a:schemeClr val="accent3">
                        <a:lumMod val="75000"/>
                      </a:schemeClr>
                    </a:solidFill>
                    <a:latin typeface="AvenirNext LT Pro Bold" pitchFamily="34" charset="0"/>
                    <a:cs typeface="Arial" pitchFamily="34" charset="0"/>
                  </a:rPr>
                  <a:t>Título</a:t>
                </a:r>
                <a:endParaRPr lang="ko-KR" altLang="en-US" sz="2700" b="1" dirty="0">
                  <a:solidFill>
                    <a:schemeClr val="accent3">
                      <a:lumMod val="75000"/>
                    </a:schemeClr>
                  </a:solidFill>
                  <a:latin typeface="AvenirNext LT Pro Bold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C5A42A5-241B-4616-801A-0591A81C946B}"/>
                </a:ext>
              </a:extLst>
            </p:cNvPr>
            <p:cNvSpPr txBox="1"/>
            <p:nvPr/>
          </p:nvSpPr>
          <p:spPr>
            <a:xfrm>
              <a:off x="5819650" y="1666120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accent3">
                      <a:lumMod val="75000"/>
                    </a:schemeClr>
                  </a:solidFill>
                  <a:cs typeface="Arial" pitchFamily="34" charset="0"/>
                </a:rPr>
                <a:t>03</a:t>
              </a:r>
              <a:endParaRPr lang="ko-KR" altLang="en-US" sz="3600" b="1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759021F-BBBC-426E-9612-9978882CAD42}"/>
              </a:ext>
            </a:extLst>
          </p:cNvPr>
          <p:cNvGrpSpPr/>
          <p:nvPr/>
        </p:nvGrpSpPr>
        <p:grpSpPr>
          <a:xfrm>
            <a:off x="440876" y="4496309"/>
            <a:ext cx="5458493" cy="701496"/>
            <a:chOff x="5819650" y="1666120"/>
            <a:chExt cx="5458493" cy="701496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11CE21D-0B8F-4ECA-B7E7-9BBC0D6CD83F}"/>
                </a:ext>
              </a:extLst>
            </p:cNvPr>
            <p:cNvGrpSpPr/>
            <p:nvPr/>
          </p:nvGrpSpPr>
          <p:grpSpPr>
            <a:xfrm>
              <a:off x="6751979" y="1666120"/>
              <a:ext cx="4526164" cy="701496"/>
              <a:chOff x="6751979" y="1666120"/>
              <a:chExt cx="4526164" cy="701496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F6ADBC4-09AC-48FF-ACA6-BB486669BA5F}"/>
                  </a:ext>
                </a:extLst>
              </p:cNvPr>
              <p:cNvSpPr txBox="1"/>
              <p:nvPr/>
            </p:nvSpPr>
            <p:spPr>
              <a:xfrm>
                <a:off x="6770451" y="2090617"/>
                <a:ext cx="45076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 err="1">
                    <a:latin typeface="Avenir Next Rounded Pro" pitchFamily="34" charset="0"/>
                    <a:cs typeface="Arial" pitchFamily="34" charset="0"/>
                  </a:rPr>
                  <a:t>Descrição</a:t>
                </a:r>
                <a:endParaRPr lang="en-US" altLang="ko-KR" sz="1200" dirty="0">
                  <a:latin typeface="Avenir Next Rounded Pro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9E57309-26D6-4654-9A76-C1BC37CCD6E7}"/>
                  </a:ext>
                </a:extLst>
              </p:cNvPr>
              <p:cNvSpPr txBox="1"/>
              <p:nvPr/>
            </p:nvSpPr>
            <p:spPr>
              <a:xfrm>
                <a:off x="6751979" y="1666120"/>
                <a:ext cx="4507692" cy="5078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700" b="1" dirty="0" err="1">
                    <a:solidFill>
                      <a:schemeClr val="accent3">
                        <a:lumMod val="75000"/>
                      </a:schemeClr>
                    </a:solidFill>
                    <a:latin typeface="AvenirNext LT Pro Bold" pitchFamily="34" charset="0"/>
                    <a:cs typeface="Arial" pitchFamily="34" charset="0"/>
                  </a:rPr>
                  <a:t>Título</a:t>
                </a:r>
                <a:endParaRPr lang="ko-KR" altLang="en-US" sz="2700" b="1" dirty="0">
                  <a:solidFill>
                    <a:schemeClr val="accent3">
                      <a:lumMod val="75000"/>
                    </a:schemeClr>
                  </a:solidFill>
                  <a:latin typeface="AvenirNext LT Pro Bold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77F97C7-1F12-487F-9440-A1F4D9A8DCC8}"/>
                </a:ext>
              </a:extLst>
            </p:cNvPr>
            <p:cNvSpPr txBox="1"/>
            <p:nvPr/>
          </p:nvSpPr>
          <p:spPr>
            <a:xfrm>
              <a:off x="5819650" y="1666120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accent3">
                      <a:lumMod val="75000"/>
                    </a:schemeClr>
                  </a:solidFill>
                  <a:cs typeface="Arial" pitchFamily="34" charset="0"/>
                </a:rPr>
                <a:t>04</a:t>
              </a:r>
              <a:endParaRPr lang="ko-KR" altLang="en-US" sz="3600" b="1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759021F-BBBC-426E-9612-9978882CAD42}"/>
              </a:ext>
            </a:extLst>
          </p:cNvPr>
          <p:cNvGrpSpPr/>
          <p:nvPr/>
        </p:nvGrpSpPr>
        <p:grpSpPr>
          <a:xfrm>
            <a:off x="454736" y="5568073"/>
            <a:ext cx="5458493" cy="701496"/>
            <a:chOff x="5819650" y="1666120"/>
            <a:chExt cx="5458493" cy="701496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A11CE21D-0B8F-4ECA-B7E7-9BBC0D6CD83F}"/>
                </a:ext>
              </a:extLst>
            </p:cNvPr>
            <p:cNvGrpSpPr/>
            <p:nvPr/>
          </p:nvGrpSpPr>
          <p:grpSpPr>
            <a:xfrm>
              <a:off x="6751979" y="1666120"/>
              <a:ext cx="4526164" cy="701496"/>
              <a:chOff x="6751979" y="1666120"/>
              <a:chExt cx="4526164" cy="701496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F6ADBC4-09AC-48FF-ACA6-BB486669BA5F}"/>
                  </a:ext>
                </a:extLst>
              </p:cNvPr>
              <p:cNvSpPr txBox="1"/>
              <p:nvPr/>
            </p:nvSpPr>
            <p:spPr>
              <a:xfrm>
                <a:off x="6770451" y="2090617"/>
                <a:ext cx="45076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 err="1">
                    <a:latin typeface="Avenir Next Rounded Pro" pitchFamily="34" charset="0"/>
                    <a:cs typeface="Arial" pitchFamily="34" charset="0"/>
                  </a:rPr>
                  <a:t>Descrição</a:t>
                </a:r>
                <a:endParaRPr lang="en-US" altLang="ko-KR" sz="1200" dirty="0">
                  <a:latin typeface="Avenir Next Rounded Pro" pitchFamily="34" charset="0"/>
                  <a:cs typeface="Arial" pitchFamily="34" charset="0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9E57309-26D6-4654-9A76-C1BC37CCD6E7}"/>
                  </a:ext>
                </a:extLst>
              </p:cNvPr>
              <p:cNvSpPr txBox="1"/>
              <p:nvPr/>
            </p:nvSpPr>
            <p:spPr>
              <a:xfrm>
                <a:off x="6751979" y="1666120"/>
                <a:ext cx="4507692" cy="5078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700" b="1" dirty="0" err="1">
                    <a:solidFill>
                      <a:schemeClr val="accent3">
                        <a:lumMod val="75000"/>
                      </a:schemeClr>
                    </a:solidFill>
                    <a:latin typeface="AvenirNext LT Pro Bold" pitchFamily="34" charset="0"/>
                    <a:cs typeface="Arial" pitchFamily="34" charset="0"/>
                  </a:rPr>
                  <a:t>Título</a:t>
                </a:r>
                <a:endParaRPr lang="ko-KR" altLang="en-US" sz="2700" b="1" dirty="0">
                  <a:solidFill>
                    <a:schemeClr val="accent3">
                      <a:lumMod val="75000"/>
                    </a:schemeClr>
                  </a:solidFill>
                  <a:latin typeface="AvenirNext LT Pro Bold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77F97C7-1F12-487F-9440-A1F4D9A8DCC8}"/>
                </a:ext>
              </a:extLst>
            </p:cNvPr>
            <p:cNvSpPr txBox="1"/>
            <p:nvPr/>
          </p:nvSpPr>
          <p:spPr>
            <a:xfrm>
              <a:off x="5819650" y="1666120"/>
              <a:ext cx="958096" cy="646331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3600" b="1" dirty="0">
                  <a:solidFill>
                    <a:schemeClr val="accent3">
                      <a:lumMod val="75000"/>
                    </a:schemeClr>
                  </a:solidFill>
                  <a:cs typeface="Arial" pitchFamily="34" charset="0"/>
                </a:rPr>
                <a:t>05</a:t>
              </a:r>
              <a:endParaRPr lang="ko-KR" altLang="en-US" sz="3600" b="1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3384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1571477" y="2992359"/>
            <a:ext cx="6686698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5400" b="1" dirty="0" err="1">
                <a:solidFill>
                  <a:schemeClr val="bg1"/>
                </a:solidFill>
                <a:latin typeface="AvenirNext LT Pro Bold" pitchFamily="34" charset="0"/>
                <a:cs typeface="Arial" pitchFamily="34" charset="0"/>
              </a:rPr>
              <a:t>Quebra</a:t>
            </a:r>
            <a:endParaRPr lang="ko-KR" altLang="en-US" sz="5400" b="1" dirty="0">
              <a:solidFill>
                <a:schemeClr val="bg1"/>
              </a:solidFill>
              <a:latin typeface="AvenirNext LT Pro Bold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14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7650" y="967740"/>
            <a:ext cx="1161097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/>
              <a:t>XXX</a:t>
            </a:r>
          </a:p>
          <a:p>
            <a:r>
              <a:rPr lang="pt-PT" dirty="0"/>
              <a:t>XXX</a:t>
            </a:r>
          </a:p>
          <a:p>
            <a:endParaRPr lang="pt-PT" dirty="0"/>
          </a:p>
          <a:p>
            <a:r>
              <a:rPr lang="pt-PT" dirty="0"/>
              <a:t>Xxxxxxxxxxxxxxxxxxxxxxxxxxxxxxxxxxxxxxxxxxxxxxxxxxxxxxxxxxxxxxxxxxxxxxxxxxxxxxxxxxxxxxxxxxxxxxxxxxxxxxx</a:t>
            </a:r>
          </a:p>
          <a:p>
            <a:r>
              <a:rPr lang="pt-PT" dirty="0"/>
              <a:t>xxxxxxxxxxxxxxxxxxxxxxxxxxxxxxxxxxxxxxxxxxxxxxxxxxxxxxxxxxxxxxxxxxxxxxxxxxxxxxxxxxxxxxxxxxxxxxxxxxxxxxxx</a:t>
            </a:r>
          </a:p>
          <a:p>
            <a:r>
              <a:rPr lang="pt-PT" dirty="0"/>
              <a:t>xxxxxxxxxxxxxxxxxxxxxxxxxxxxxxxxxxxxxxxxxxxxxxxxxxxxxxxxxxxxxxxxxxxxxxxxxxxxxxxxxxxxxxxxxxxxxxxxxxxxxxxx</a:t>
            </a:r>
          </a:p>
          <a:p>
            <a:r>
              <a:rPr lang="pt-PT" dirty="0"/>
              <a:t>xxxxxxxxxxxxxxxxxxxxxxxxxxxxxxxxxxxxxxxxxxxxxxxxxxxxxxxxxxxxxxxxxxxxxxxxxxxxxxxxxxxxxxxxxxxxxxxxxxxxxxxx</a:t>
            </a:r>
          </a:p>
          <a:p>
            <a:r>
              <a:rPr lang="pt-PT" dirty="0"/>
              <a:t>xxxxxxxxxxxxxxxxxxxxxxxxxxxxxxxxxxxxxxxxxxxxxxxx</a:t>
            </a:r>
          </a:p>
          <a:p>
            <a:endParaRPr lang="pt-PT" dirty="0"/>
          </a:p>
          <a:p>
            <a:r>
              <a:rPr lang="pt-PT" sz="1600" dirty="0"/>
              <a:t>Xxxxxxxxxxxxxxxxxxxxxxxxxxxxxxxxxxxxxxxxxxxxxxxxxxxxxxxxxxxxxxxxxxxxxxxxxxxxxxxxxxxxxxxxxxxxxxxxxxxxxxx</a:t>
            </a:r>
          </a:p>
          <a:p>
            <a:r>
              <a:rPr lang="pt-PT" sz="1600" dirty="0"/>
              <a:t>xxxxxxxxxxxxxxxxxxxxxxxxxxxxxxxxxxxxxxxxxxxxxxxxxxxxxxxxxxxxxxxxxxxxxxxxxxxxxxxxxxxxxxxxxxxxxxxxxxxxxxxx</a:t>
            </a:r>
          </a:p>
          <a:p>
            <a:r>
              <a:rPr lang="pt-PT" sz="1600" dirty="0"/>
              <a:t>xxxxxxxxxxxxxxxxxxxxxxxxxxxxxxxxxxxxxxxxxxxxxxxxxxxxxxxxx</a:t>
            </a:r>
          </a:p>
          <a:p>
            <a:endParaRPr lang="pt-PT" dirty="0"/>
          </a:p>
          <a:p>
            <a:r>
              <a:rPr lang="pt-PT" sz="1400" dirty="0"/>
              <a:t>Xxxxxxxxxxxxxxxxxxxxxxxxxxxxxxxxxxxxxxxxxxxxxxxxxxxxxxxxxxxxxxxxxxxxxxxxxxxxxxxxxxxxxxxxxxxxxxxxxxxxxxx</a:t>
            </a:r>
          </a:p>
          <a:p>
            <a:r>
              <a:rPr lang="pt-PT" sz="1400" dirty="0"/>
              <a:t>xxxxxxxxxxxxxxxxxxxxxxxxxxxxxxxxxxxxxxxxxxxxxxxxxxxxxxxxxxxxxxxxxxxxxxxxxxxxxxxxxxxxxxxxxxxxxxxxxxxxxxxx</a:t>
            </a:r>
          </a:p>
          <a:p>
            <a:r>
              <a:rPr lang="pt-PT" sz="1400" dirty="0"/>
              <a:t>xxxxxxxxxxxxxxxxxxxxxxxxxxxxxxxxxxxxxxxxxxxxxxxxxxxxxxxxxxxxxxxxxxxxxxxxxxxxxxxxxxxxxxxxxxxxxxxxxxxxxxxx</a:t>
            </a:r>
          </a:p>
          <a:p>
            <a:r>
              <a:rPr lang="pt-PT" sz="1400" dirty="0"/>
              <a:t>xxxxxxxxxxxxxxxxxxxxxxxxxxxxxxxxxxxxxxxxxxxxxxxxxxxxxxxxxxxxxxxxxxxxxxxxxxxxxxxxxxxxxxxxxxxxxxxxxxxxxxxx</a:t>
            </a:r>
          </a:p>
          <a:p>
            <a:r>
              <a:rPr lang="pt-PT" sz="1400" dirty="0"/>
              <a:t>xxxxxxxxxxxxxxxxxxxxxxxxxxxxxxxxxxxxxxxxxxxxxxxx</a:t>
            </a:r>
          </a:p>
          <a:p>
            <a:endParaRPr lang="pt-PT" dirty="0"/>
          </a:p>
          <a:p>
            <a:r>
              <a:rPr lang="pt-PT" sz="1200" dirty="0"/>
              <a:t>Xxxxxxxxxxxxxxxxxxxxxxxxxxxxxxxxxxxxxxxxxxxxxxxxxxxxxxxxxxxxxxxxxxxxxxxxxxxxxxxxxxxxxxxxxxxxxxxxxxxxxxx</a:t>
            </a:r>
          </a:p>
          <a:p>
            <a:r>
              <a:rPr lang="pt-PT" sz="1200" dirty="0"/>
              <a:t>xxxxxxxxxxxxxxxxxxxxxxxxxxxxxxxxxxxxxxxxxxxxxxxxxxxxxxxxxxxxxxxxxxxxxxxxxxxxxxxxxxxxxxxxxxxxxxxxxxxxxxxx</a:t>
            </a:r>
          </a:p>
          <a:p>
            <a:r>
              <a:rPr lang="pt-PT" sz="1200" dirty="0"/>
              <a:t>xxxxxxxxxxxxxxxxxxxxxxxxxxxxxxxxxxxxxxxxxxxxxxxxxxxxxxxxxxxxxxxxxxxxxxxxxxxxxxxxxxxxxxxxxxxxxxxxxxxxxx</a:t>
            </a:r>
          </a:p>
        </p:txBody>
      </p:sp>
    </p:spTree>
    <p:extLst>
      <p:ext uri="{BB962C8B-B14F-4D97-AF65-F5344CB8AC3E}">
        <p14:creationId xmlns:p14="http://schemas.microsoft.com/office/powerpoint/2010/main" val="1327325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MB Minhava\Desktop\logo png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067"/>
          <a:stretch/>
        </p:blipFill>
        <p:spPr bwMode="auto">
          <a:xfrm>
            <a:off x="155163" y="63501"/>
            <a:ext cx="746991" cy="723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50F8743-FFB4-4FAE-8605-DEE70EC88649}"/>
              </a:ext>
            </a:extLst>
          </p:cNvPr>
          <p:cNvSpPr/>
          <p:nvPr/>
        </p:nvSpPr>
        <p:spPr>
          <a:xfrm>
            <a:off x="1020536" y="1"/>
            <a:ext cx="11171463" cy="8501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1180952" y="58432"/>
            <a:ext cx="668669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000" b="1" dirty="0" err="1">
                <a:solidFill>
                  <a:schemeClr val="bg1"/>
                </a:solidFill>
                <a:latin typeface="AvenirNext LT Pro Bold" pitchFamily="34" charset="0"/>
                <a:cs typeface="Arial" pitchFamily="34" charset="0"/>
              </a:rPr>
              <a:t>Título</a:t>
            </a:r>
            <a:endParaRPr lang="ko-KR" altLang="en-US" sz="4000" b="1" dirty="0">
              <a:solidFill>
                <a:schemeClr val="bg1"/>
              </a:solidFill>
              <a:latin typeface="AvenirNext LT Pro Bold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7650" y="1243965"/>
            <a:ext cx="11610975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Xxxxxxxxxxxxxxxxxxxxxxxxxxxxxxxxxxxxxxxxxxxxxxxxxxxxxxxxxxxxxxxxxxxxxxxxxxxxxxxxxxxxxxxxxxxxxxxxxxxxxxx</a:t>
            </a:r>
          </a:p>
          <a:p>
            <a:r>
              <a:rPr lang="pt-PT" dirty="0"/>
              <a:t>xxxxxxxxxxxxxxxxxxxxxxxxxxxxxxxxxxxxxxxxxxxxxxxxxxxxxxxxxxxxxxxxxxxxxxxxxxxxxxxxxxxxxxxxxxxxxxxxxxxxxxxx</a:t>
            </a:r>
          </a:p>
          <a:p>
            <a:r>
              <a:rPr lang="pt-PT" dirty="0"/>
              <a:t>xxxxxxxxxxxxxxxxxxxxxxxxxxxxxxxxxxxxxxxxxxxxxxxxxxxxxxxxxxxxxxxxxxxxxxxxxxxxxxxxxxxxxxxxxxxxxxxxxxxxxxxx</a:t>
            </a:r>
          </a:p>
          <a:p>
            <a:r>
              <a:rPr lang="pt-PT" dirty="0"/>
              <a:t>xxxxxxxxxxxxxxxxxxxxxxxxxxxxxxxxxxxxxxxxxxxxxxxxxxxxxxxxxxxxxxxxxxxxxxxxxxxxxxxxxxxxxxxxxxxxxxxxxxxxxxxx</a:t>
            </a:r>
          </a:p>
          <a:p>
            <a:r>
              <a:rPr lang="pt-PT" dirty="0"/>
              <a:t>xxxxxxxxxxxxxxxxxxxxxxxxxxxxxxxxxxxxxxxxxxxxxxxx</a:t>
            </a:r>
          </a:p>
          <a:p>
            <a:endParaRPr lang="pt-PT" dirty="0"/>
          </a:p>
          <a:p>
            <a:r>
              <a:rPr lang="pt-PT" sz="1600" dirty="0"/>
              <a:t>Xxxxxxxxxxxxxxxxxxxxxxxxxxxxxxxxxxxxxxxxxxxxxxxxxxxxxxxxxxxxxxxxxxxxxxxxxxxxxxxxxxxxxxxxxxxxxxxxxxxxxxx</a:t>
            </a:r>
          </a:p>
          <a:p>
            <a:r>
              <a:rPr lang="pt-PT" sz="1600" dirty="0"/>
              <a:t>xxxxxxxxxxxxxxxxxxxxxxxxxxxxxxxxxxxxxxxxxxxxxxxxxxxxxxxxxxxxxxxxxxxxxxxxxxxxxxxxxxxxxxxxxxxxxxxxxxxxxxxx</a:t>
            </a:r>
          </a:p>
          <a:p>
            <a:r>
              <a:rPr lang="pt-PT" sz="1600" dirty="0"/>
              <a:t>xxxxxxxxxxxxxxxxxxxxxxxxxxxxxxxxxxxxxxxxxxxxxxxxxxxxxxxxx</a:t>
            </a:r>
          </a:p>
          <a:p>
            <a:endParaRPr lang="pt-PT" dirty="0"/>
          </a:p>
          <a:p>
            <a:r>
              <a:rPr lang="pt-PT" sz="1400" dirty="0"/>
              <a:t>Xxxxxxxxxxxxxxxxxxxxxxxxxxxxxxxxxxxxxxxxxxxxxxxxxxxxxxxxxxxxxxxxxxxxxxxxxxxxxxxxxxxxxxxxxxxxxxxxxxxxxxx</a:t>
            </a:r>
          </a:p>
          <a:p>
            <a:r>
              <a:rPr lang="pt-PT" sz="1400" dirty="0"/>
              <a:t>xxxxxxxxxxxxxxxxxxxxxxxxxxxxxxxxxxxxxxxxxxxxxxxxxxxxxxxxxxxxxxxxxxxxxxxxxxxxxxxxxxxxxxxxxxxxxxxxxxxxxxxx</a:t>
            </a:r>
          </a:p>
          <a:p>
            <a:r>
              <a:rPr lang="pt-PT" sz="1400" dirty="0"/>
              <a:t>xxxxxxxxxxxxxxxxxxxxxxxxxxxxxxxxxxxxxxxxxxxxxxxxxxxxxxxxxxxxxxxxxxxxxxxxxxxxxxxxxxxxxxxxxxxxxxxxxxxxxxxx</a:t>
            </a:r>
          </a:p>
          <a:p>
            <a:r>
              <a:rPr lang="pt-PT" sz="1400" dirty="0"/>
              <a:t>xxxxxxxxxxxxxxxxxxxxxxxxxxxxxxxxxxxxxxxxxxxxxxxxxxxxxxxxxxxxxxxxxxxxxxxxxxxxxxxxxxxxxxxxxxxxxxxxxxxxxxxx</a:t>
            </a:r>
          </a:p>
          <a:p>
            <a:r>
              <a:rPr lang="pt-PT" sz="1400" dirty="0"/>
              <a:t>xxxxxxxxxxxxxxxxxxxxxxxxxxxxxxxxxxxxxxxxxxxxxxxx</a:t>
            </a:r>
          </a:p>
          <a:p>
            <a:endParaRPr lang="pt-PT" dirty="0"/>
          </a:p>
          <a:p>
            <a:r>
              <a:rPr lang="pt-PT" sz="1200" dirty="0"/>
              <a:t>Xxxxxxxxxxxxxxxxxxxxxxxxxxxxxxxxxxxxxxxxxxxxxxxxxxxxxxxxxxxxxxxxxxxxxxxxxxxxxxxxxxxxxxxxxxxxxxxxxxxxxxx</a:t>
            </a:r>
          </a:p>
          <a:p>
            <a:r>
              <a:rPr lang="pt-PT" sz="1200" dirty="0"/>
              <a:t>xxxxxxxxxxxxxxxxxxxxxxxxxxxxxxxxxxxxxxxxxxxxxxxxxxxxxxxxxxxxxxxxxxxxxxxxxxxxxxxxxxxxxxxxxxxxxxxxxxxxxxxx</a:t>
            </a:r>
          </a:p>
          <a:p>
            <a:r>
              <a:rPr lang="pt-PT" sz="1200" dirty="0"/>
              <a:t>xxxxxxxxxxxxxxxxxxxxxxxxxxxxxxxxxxxxxxxxxxxxxxxxxxxxxxxxxxxxxxxxxxxxxxxxxxxxxxxxxxxxxxxxxxxxxxxxxxxxxx</a:t>
            </a:r>
          </a:p>
        </p:txBody>
      </p:sp>
    </p:spTree>
    <p:extLst>
      <p:ext uri="{BB962C8B-B14F-4D97-AF65-F5344CB8AC3E}">
        <p14:creationId xmlns:p14="http://schemas.microsoft.com/office/powerpoint/2010/main" val="2786225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2224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06602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27065</TotalTime>
  <Words>57</Words>
  <Application>Microsoft Office PowerPoint</Application>
  <PresentationFormat>Ecrã Panorâmico</PresentationFormat>
  <Paragraphs>62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5" baseType="lpstr">
      <vt:lpstr>맑은 고딕</vt:lpstr>
      <vt:lpstr>Adobe Gothic Std B</vt:lpstr>
      <vt:lpstr>Aharoni</vt:lpstr>
      <vt:lpstr>Arial</vt:lpstr>
      <vt:lpstr>Avenir Next Rounded Pro</vt:lpstr>
      <vt:lpstr>AvenirNext LT Pro Bold</vt:lpstr>
      <vt:lpstr>Calibri</vt:lpstr>
      <vt:lpstr>Custom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Daniel Bandarrinha Faiões</cp:lastModifiedBy>
  <cp:revision>169</cp:revision>
  <dcterms:created xsi:type="dcterms:W3CDTF">2018-04-24T17:14:44Z</dcterms:created>
  <dcterms:modified xsi:type="dcterms:W3CDTF">2024-07-19T13:22:23Z</dcterms:modified>
</cp:coreProperties>
</file>